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F6D9-6117-4141-8138-50F0BF489F3F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E455CE-4F28-4B40-9E8A-F1FB3AA84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F6D9-6117-4141-8138-50F0BF489F3F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55CE-4F28-4B40-9E8A-F1FB3AA84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F6D9-6117-4141-8138-50F0BF489F3F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55CE-4F28-4B40-9E8A-F1FB3AA84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F6D9-6117-4141-8138-50F0BF489F3F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E455CE-4F28-4B40-9E8A-F1FB3AA84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F6D9-6117-4141-8138-50F0BF489F3F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55CE-4F28-4B40-9E8A-F1FB3AA8444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F6D9-6117-4141-8138-50F0BF489F3F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55CE-4F28-4B40-9E8A-F1FB3AA84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F6D9-6117-4141-8138-50F0BF489F3F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5E455CE-4F28-4B40-9E8A-F1FB3AA8444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F6D9-6117-4141-8138-50F0BF489F3F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55CE-4F28-4B40-9E8A-F1FB3AA84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F6D9-6117-4141-8138-50F0BF489F3F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55CE-4F28-4B40-9E8A-F1FB3AA84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F6D9-6117-4141-8138-50F0BF489F3F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55CE-4F28-4B40-9E8A-F1FB3AA84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F6D9-6117-4141-8138-50F0BF489F3F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55CE-4F28-4B40-9E8A-F1FB3AA8444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C23F6D9-6117-4141-8138-50F0BF489F3F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E455CE-4F28-4B40-9E8A-F1FB3AA8444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57166"/>
            <a:ext cx="8305800" cy="21431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Региональная общественная организация содействия защите прав пострадавших от теракта </a:t>
            </a:r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«</a:t>
            </a:r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Волга-Дон»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5140" y="3214686"/>
            <a:ext cx="1928826" cy="3000396"/>
          </a:xfrm>
        </p:spPr>
        <p:txBody>
          <a:bodyPr>
            <a:normAutofit fontScale="85000" lnSpcReduction="10000"/>
          </a:bodyPr>
          <a:lstStyle/>
          <a:p>
            <a:endParaRPr lang="ru-RU" sz="1600" b="1" dirty="0" smtClean="0">
              <a:latin typeface="Arial Narrow" pitchFamily="34" charset="0"/>
            </a:endParaRPr>
          </a:p>
          <a:p>
            <a:endParaRPr lang="ru-RU" sz="1600" b="1" dirty="0" smtClean="0">
              <a:latin typeface="Arial Narrow" pitchFamily="34" charset="0"/>
            </a:endParaRPr>
          </a:p>
          <a:p>
            <a:endParaRPr lang="ru-RU" sz="1600" b="1" dirty="0" smtClean="0">
              <a:latin typeface="Arial Narrow" pitchFamily="34" charset="0"/>
            </a:endParaRPr>
          </a:p>
          <a:p>
            <a:endParaRPr lang="ru-RU" sz="1600" b="1" dirty="0" smtClean="0">
              <a:latin typeface="Arial Narrow" pitchFamily="34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«Возраст требует действия»</a:t>
            </a:r>
          </a:p>
          <a:p>
            <a:endParaRPr lang="ru-RU" sz="28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r>
              <a:rPr lang="ru-RU" sz="1600" b="1" dirty="0" smtClean="0">
                <a:latin typeface="Arial Narrow" pitchFamily="34" charset="0"/>
              </a:rPr>
              <a:t>Руководитель </a:t>
            </a:r>
          </a:p>
          <a:p>
            <a:r>
              <a:rPr lang="ru-RU" sz="1600" b="1" dirty="0" smtClean="0">
                <a:latin typeface="Arial Narrow" pitchFamily="34" charset="0"/>
              </a:rPr>
              <a:t>Халай </a:t>
            </a:r>
            <a:r>
              <a:rPr lang="ru-RU" sz="1600" b="1" dirty="0" smtClean="0">
                <a:latin typeface="Arial Narrow" pitchFamily="34" charset="0"/>
              </a:rPr>
              <a:t>Ирина Ивановна</a:t>
            </a:r>
          </a:p>
          <a:p>
            <a:endParaRPr lang="ru-RU" dirty="0"/>
          </a:p>
        </p:txBody>
      </p:sp>
      <p:pic>
        <p:nvPicPr>
          <p:cNvPr id="1026" name="Picture 2" descr="C:\Users\Ирина\Pictures\7.04.18\встреча с Галкиным\DSC008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4402" y="2714620"/>
            <a:ext cx="5376424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052886" cy="6043634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latin typeface="Arial Narrow" pitchFamily="34" charset="0"/>
              </a:rPr>
              <a:t>В рамках комплекса мероприятий, посвященных Всемирному дню пожилого человека и международной акции «Возраст требует действия» </a:t>
            </a:r>
            <a:r>
              <a:rPr lang="ru-RU" sz="2000" b="1" dirty="0" smtClean="0">
                <a:latin typeface="Arial Narrow" pitchFamily="34" charset="0"/>
              </a:rPr>
              <a:t/>
            </a:r>
            <a:br>
              <a:rPr lang="ru-RU" sz="2000" b="1" dirty="0" smtClean="0">
                <a:latin typeface="Arial Narrow" pitchFamily="34" charset="0"/>
              </a:rPr>
            </a:br>
            <a:r>
              <a:rPr lang="ru-RU" sz="2000" b="1" dirty="0" smtClean="0">
                <a:latin typeface="Arial Narrow" pitchFamily="34" charset="0"/>
              </a:rPr>
              <a:t>активисты </a:t>
            </a: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</a:rPr>
              <a:t>«Школы золотого возраста» </a:t>
            </a:r>
            <a:r>
              <a:rPr lang="ru-RU" sz="2000" b="1" dirty="0" smtClean="0">
                <a:latin typeface="Arial Narrow" pitchFamily="34" charset="0"/>
              </a:rPr>
              <a:t>РОО «Волга-Дон» во главе с председателем организации, заместителем руководителя сектора по защите прав человека Общественной палаты г. Волгодонска Ириной Халай побывали в социально-реабилитационном центре центра социального обслуживания г. Волгодонска</a:t>
            </a:r>
            <a:endParaRPr lang="ru-RU" sz="2000" b="1" dirty="0">
              <a:latin typeface="Arial Narrow" pitchFamily="34" charset="0"/>
            </a:endParaRPr>
          </a:p>
        </p:txBody>
      </p:sp>
      <p:pic>
        <p:nvPicPr>
          <p:cNvPr id="4" name="Содержимое 3" descr="IMG_20181002_1026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214290"/>
            <a:ext cx="3990972" cy="2993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C:\Users\Ирина\Pictures\День пожилого человека 2018\СРО ЦСО Волгодонск\IMG_20181002_1045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500438"/>
            <a:ext cx="3857626" cy="2893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457200"/>
            <a:ext cx="4205286" cy="61150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 Narrow" pitchFamily="34" charset="0"/>
              </a:rPr>
              <a:t>В рамках международной акции «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Возраст требует действия</a:t>
            </a:r>
            <a:r>
              <a:rPr lang="ru-RU" sz="2800" b="1" dirty="0" smtClean="0">
                <a:latin typeface="Arial Narrow" pitchFamily="34" charset="0"/>
              </a:rPr>
              <a:t>» представители </a:t>
            </a:r>
            <a:r>
              <a:rPr lang="ru-RU" sz="2800" b="1" dirty="0" smtClean="0">
                <a:latin typeface="Arial Narrow" pitchFamily="34" charset="0"/>
              </a:rPr>
              <a:t>МСОО “Федерация обществ потребителей Южного региона” Марина Петрова и Надежда Петрунина встретились с активистами 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</a:rPr>
              <a:t>«Школы золотого возраста» </a:t>
            </a:r>
            <a:r>
              <a:rPr lang="ru-RU" sz="2800" b="1" dirty="0" smtClean="0">
                <a:latin typeface="Arial Narrow" pitchFamily="34" charset="0"/>
              </a:rPr>
              <a:t>РОО «Волга-Дон</a:t>
            </a:r>
            <a:endParaRPr lang="ru-RU" sz="2800" b="1" dirty="0">
              <a:latin typeface="Arial Narrow" pitchFamily="34" charset="0"/>
            </a:endParaRPr>
          </a:p>
        </p:txBody>
      </p:sp>
      <p:pic>
        <p:nvPicPr>
          <p:cNvPr id="4" name="Содержимое 3" descr="DSC007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C:\Users\Ирина\Pictures\Библиотека\потребители\DSC007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876"/>
            <a:ext cx="4098857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195762" cy="6043634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b="1" dirty="0" smtClean="0">
                <a:latin typeface="Arial Narrow" pitchFamily="34" charset="0"/>
              </a:rPr>
              <a:t>Для активисток </a:t>
            </a:r>
            <a:r>
              <a:rPr lang="ru-RU" sz="3100" b="1" dirty="0" smtClean="0">
                <a:solidFill>
                  <a:srgbClr val="FF0000"/>
                </a:solidFill>
                <a:latin typeface="Arial Narrow" pitchFamily="34" charset="0"/>
              </a:rPr>
              <a:t>«Школы золотого возраста» </a:t>
            </a:r>
            <a:r>
              <a:rPr lang="ru-RU" sz="3100" b="1" dirty="0" smtClean="0">
                <a:latin typeface="Arial Narrow" pitchFamily="34" charset="0"/>
              </a:rPr>
              <a:t>РОО «Волга-Дон»  </a:t>
            </a:r>
            <a:r>
              <a:rPr lang="ru-RU" sz="3100" b="1" dirty="0" smtClean="0">
                <a:latin typeface="Arial Narrow" pitchFamily="34" charset="0"/>
              </a:rPr>
              <a:t>в городской библиотеке №6 г. Волгодонска прошло праздничное мероприятие, посвященное Международному дню 8 Марта</a:t>
            </a:r>
            <a:r>
              <a:rPr lang="ru-RU" b="1" dirty="0" smtClean="0"/>
              <a:t>. </a:t>
            </a:r>
            <a:endParaRPr lang="ru-RU" b="1" dirty="0"/>
          </a:p>
        </p:txBody>
      </p:sp>
      <p:pic>
        <p:nvPicPr>
          <p:cNvPr id="4" name="Содержимое 3" descr="DSC006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81510" y="214290"/>
            <a:ext cx="409578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C:\Users\Ирина\Pictures\8 марта 2018\DSC006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571875"/>
            <a:ext cx="4098891" cy="3071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85728"/>
            <a:ext cx="4205286" cy="6357982"/>
          </a:xfrm>
        </p:spPr>
        <p:txBody>
          <a:bodyPr>
            <a:noAutofit/>
          </a:bodyPr>
          <a:lstStyle/>
          <a:p>
            <a:r>
              <a:rPr lang="ru-RU" sz="2200" dirty="0" smtClean="0"/>
              <a:t>В канун Всемирного дня </a:t>
            </a:r>
            <a:r>
              <a:rPr lang="ru-RU" sz="2200" dirty="0" smtClean="0"/>
              <a:t>распространения информации о злоупотреблениях в отношении </a:t>
            </a:r>
            <a:r>
              <a:rPr lang="ru-RU" sz="2200" dirty="0" smtClean="0"/>
              <a:t>пожилых </a:t>
            </a:r>
            <a:r>
              <a:rPr lang="ru-RU" sz="2200" b="1" dirty="0" smtClean="0">
                <a:latin typeface="Arial Narrow" pitchFamily="34" charset="0"/>
              </a:rPr>
              <a:t>В </a:t>
            </a:r>
            <a:r>
              <a:rPr lang="ru-RU" sz="2200" b="1" dirty="0" smtClean="0">
                <a:latin typeface="Arial Narrow" pitchFamily="34" charset="0"/>
              </a:rPr>
              <a:t>Центре общественных организаций г. Волгодонска прошла встреча активистов  </a:t>
            </a:r>
            <a:r>
              <a:rPr lang="ru-RU" sz="2200" b="1" dirty="0" smtClean="0">
                <a:latin typeface="Arial Narrow" pitchFamily="34" charset="0"/>
              </a:rPr>
              <a:t>РОО «Волга-Дон»  </a:t>
            </a:r>
            <a:r>
              <a:rPr lang="ru-RU" sz="2200" b="1" dirty="0" smtClean="0">
                <a:latin typeface="Arial Narrow" pitchFamily="34" charset="0"/>
              </a:rPr>
              <a:t>с председателем комиссии по развитию экономики, предпринимательства и инноваций Общественной палаты Ростовской области Виктором </a:t>
            </a:r>
            <a:r>
              <a:rPr lang="ru-RU" sz="2200" b="1" dirty="0" err="1" smtClean="0">
                <a:latin typeface="Arial Narrow" pitchFamily="34" charset="0"/>
              </a:rPr>
              <a:t>Халыном</a:t>
            </a:r>
            <a:endParaRPr lang="ru-RU" sz="2200" b="1" dirty="0">
              <a:latin typeface="Arial Narrow" pitchFamily="34" charset="0"/>
            </a:endParaRPr>
          </a:p>
        </p:txBody>
      </p:sp>
      <p:pic>
        <p:nvPicPr>
          <p:cNvPr id="4" name="Содержимое 3" descr="DSC016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7" y="285728"/>
            <a:ext cx="3810025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C:\Users\Ирина\Pictures\Халын\Правительство\DSC016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357562"/>
            <a:ext cx="400356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052886" cy="5829320"/>
          </a:xfrm>
        </p:spPr>
        <p:txBody>
          <a:bodyPr/>
          <a:lstStyle/>
          <a:p>
            <a:pPr algn="r"/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b="1" dirty="0" smtClean="0">
                <a:latin typeface="Arial Narrow" pitchFamily="34" charset="0"/>
              </a:rPr>
              <a:t>Во Всемирный </a:t>
            </a:r>
            <a:r>
              <a:rPr lang="ru-RU" sz="2400" b="1" dirty="0" smtClean="0">
                <a:latin typeface="Arial Narrow" pitchFamily="34" charset="0"/>
              </a:rPr>
              <a:t>день распространения информации о злоупотреблениях в отношении </a:t>
            </a:r>
            <a:r>
              <a:rPr lang="ru-RU" sz="2400" b="1" dirty="0" smtClean="0">
                <a:latin typeface="Arial Narrow" pitchFamily="34" charset="0"/>
              </a:rPr>
              <a:t>пожилых активисты «Школы золотого возраста встретились                                     с помощником депутата законодательного собрания Ростовской области Ларисой </a:t>
            </a:r>
            <a:r>
              <a:rPr lang="ru-RU" sz="2400" b="1" dirty="0" err="1" smtClean="0">
                <a:latin typeface="Arial Narrow" pitchFamily="34" charset="0"/>
              </a:rPr>
              <a:t>стаценко</a:t>
            </a:r>
            <a:endParaRPr lang="ru-RU" sz="2400" b="1" dirty="0">
              <a:latin typeface="Arial Narrow" pitchFamily="34" charset="0"/>
            </a:endParaRPr>
          </a:p>
        </p:txBody>
      </p:sp>
      <p:pic>
        <p:nvPicPr>
          <p:cNvPr id="4" name="Содержимое 3" descr="DSC016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285728"/>
            <a:ext cx="381002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C:\Users\Ирина\Pictures\Библиотека\13.06.18\DSC016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429000"/>
            <a:ext cx="3908243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457200"/>
            <a:ext cx="4276724" cy="625794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 Narrow" pitchFamily="34" charset="0"/>
              </a:rPr>
              <a:t>В рамках международной акции «Возраст требует действия» активисты РОО «Волга-Дон» пожилого возраста встретились с представителями Департамента социального развития г. Волгодонска</a:t>
            </a:r>
            <a:endParaRPr lang="ru-RU" sz="2800" dirty="0">
              <a:latin typeface="Arial Narrow" pitchFamily="34" charset="0"/>
            </a:endParaRPr>
          </a:p>
        </p:txBody>
      </p:sp>
      <p:pic>
        <p:nvPicPr>
          <p:cNvPr id="4" name="Содержимое 3" descr="DSC017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5" y="285728"/>
            <a:ext cx="4000527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C:\Users\Ирина\Pictures\Библиотека\15.06.18\1- DSC016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429000"/>
            <a:ext cx="409889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571480"/>
            <a:ext cx="3500462" cy="5786478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latin typeface="Arial Narrow" pitchFamily="34" charset="0"/>
              </a:rPr>
              <a:t>С 2012г.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Активисты «Школы золотого возраста»  </a:t>
            </a:r>
            <a:r>
              <a:rPr lang="ru-RU" sz="2000" b="1" dirty="0" smtClean="0">
                <a:latin typeface="Arial Narrow" pitchFamily="34" charset="0"/>
              </a:rPr>
              <a:t>РОО «Волга-Дон» являются активными участниками международной акции </a:t>
            </a: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«Возраст требует действия»</a:t>
            </a:r>
            <a:r>
              <a:rPr lang="ru-RU" sz="2000" b="1" dirty="0" smtClean="0">
                <a:latin typeface="Arial Narrow" pitchFamily="34" charset="0"/>
              </a:rPr>
              <a:t/>
            </a:r>
            <a:br>
              <a:rPr lang="ru-RU" sz="2000" b="1" dirty="0" smtClean="0">
                <a:latin typeface="Arial Narrow" pitchFamily="34" charset="0"/>
              </a:rPr>
            </a:br>
            <a:r>
              <a:rPr lang="ru-RU" sz="2000" b="1" dirty="0" smtClean="0">
                <a:latin typeface="Arial Narrow" pitchFamily="34" charset="0"/>
              </a:rPr>
              <a:t>В 2018г. в рамках акции были проведены мероприятия к Всемирному дню здоровья, </a:t>
            </a:r>
            <a:r>
              <a:rPr lang="ru-RU" sz="2000" dirty="0" smtClean="0"/>
              <a:t>Всемирному дню </a:t>
            </a:r>
            <a:r>
              <a:rPr lang="ru-RU" sz="2000" dirty="0" smtClean="0"/>
              <a:t>распространения информации о злоупотреблениях в отношении пожилых </a:t>
            </a:r>
            <a:r>
              <a:rPr lang="ru-RU" sz="2000" b="1" dirty="0" smtClean="0">
                <a:latin typeface="Arial Narrow" pitchFamily="34" charset="0"/>
              </a:rPr>
              <a:t>и Международному дню пожилого человека</a:t>
            </a:r>
            <a:endParaRPr lang="ru-RU" sz="2000" b="1" dirty="0">
              <a:latin typeface="Arial Narrow" pitchFamily="34" charset="0"/>
            </a:endParaRPr>
          </a:p>
        </p:txBody>
      </p:sp>
      <p:pic>
        <p:nvPicPr>
          <p:cNvPr id="7" name="Содержимое 6" descr="IMG_20180930_1236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5198" y="3571876"/>
            <a:ext cx="390527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Ирина\Pictures\7.04.18\Центр здоровья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2846" y="214290"/>
            <a:ext cx="4051120" cy="3036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43504" y="428604"/>
            <a:ext cx="3543296" cy="550072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Arial Narrow" pitchFamily="34" charset="0"/>
              </a:rPr>
              <a:t>В связи со Всемирным днем здоровья «Центр здоровья» городской поликлиники №3 г. Волгодонска провел выездное обследование и занятие с преподавателем ЛФК </a:t>
            </a:r>
            <a:r>
              <a:rPr lang="ru-RU" sz="2800" b="1" dirty="0" smtClean="0">
                <a:latin typeface="Arial Narrow" pitchFamily="34" charset="0"/>
              </a:rPr>
              <a:t>,    с </a:t>
            </a:r>
            <a:r>
              <a:rPr lang="ru-RU" sz="2800" b="1" dirty="0" smtClean="0">
                <a:latin typeface="Arial Narrow" pitchFamily="34" charset="0"/>
              </a:rPr>
              <a:t>самыми активными участниками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«Школы золотого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возраста»  </a:t>
            </a:r>
            <a:r>
              <a:rPr lang="ru-RU" sz="2800" b="1" dirty="0" smtClean="0">
                <a:latin typeface="Arial Narrow" pitchFamily="34" charset="0"/>
              </a:rPr>
              <a:t> </a:t>
            </a:r>
            <a:r>
              <a:rPr lang="ru-RU" sz="2800" b="1" dirty="0" smtClean="0">
                <a:latin typeface="Arial Narrow" pitchFamily="34" charset="0"/>
              </a:rPr>
              <a:t>РОО «Волга-Дон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pic>
        <p:nvPicPr>
          <p:cNvPr id="4" name="Содержимое 3" descr="DSC008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9534" y="285728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Ирина\Pictures\7.04.18\Центр здоровья\DSC009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150" y="3643314"/>
            <a:ext cx="400356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3686172" cy="6134120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latin typeface="Arial Narrow" pitchFamily="34" charset="0"/>
              </a:rPr>
              <a:t>В рамках </a:t>
            </a:r>
            <a:r>
              <a:rPr lang="ru-RU" sz="2400" b="1" dirty="0" smtClean="0">
                <a:latin typeface="Arial Narrow" pitchFamily="34" charset="0"/>
              </a:rPr>
              <a:t> </a:t>
            </a:r>
            <a:r>
              <a:rPr lang="ru-RU" sz="2400" b="1" dirty="0" smtClean="0">
                <a:latin typeface="Arial Narrow" pitchFamily="34" charset="0"/>
              </a:rPr>
              <a:t>акции </a:t>
            </a: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«Возраст требует действия» </a:t>
            </a:r>
            <a:r>
              <a:rPr lang="ru-RU" sz="2400" b="1" dirty="0" smtClean="0">
                <a:latin typeface="Arial Narrow" pitchFamily="34" charset="0"/>
              </a:rPr>
              <a:t>самые </a:t>
            </a:r>
            <a:r>
              <a:rPr lang="ru-RU" sz="2400" b="1" dirty="0" smtClean="0">
                <a:latin typeface="Arial Narrow" pitchFamily="34" charset="0"/>
              </a:rPr>
              <a:t>активные участники 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«Школы золотого возраста» </a:t>
            </a:r>
            <a:r>
              <a:rPr lang="ru-RU" sz="2400" b="1" dirty="0" smtClean="0">
                <a:latin typeface="Arial Narrow" pitchFamily="34" charset="0"/>
              </a:rPr>
              <a:t>РОО «Волга-Дон» встретились с главным психиатром г. Волгодонска Константином Юрьевичем Галкиным, который подробно осветил проблемы людей пожилого возраста</a:t>
            </a:r>
            <a:endParaRPr lang="ru-RU" sz="2400" b="1" dirty="0">
              <a:latin typeface="Arial Narrow" pitchFamily="34" charset="0"/>
            </a:endParaRPr>
          </a:p>
        </p:txBody>
      </p:sp>
      <p:pic>
        <p:nvPicPr>
          <p:cNvPr id="7" name="Содержимое 6" descr="DSC008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357166"/>
            <a:ext cx="3857631" cy="2893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Ирина\Pictures\7.04.18\встреча с Галкиным\DSC008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9982" y="3571876"/>
            <a:ext cx="400356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29190" y="152400"/>
            <a:ext cx="3757610" cy="570549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Arial Narrow" pitchFamily="34" charset="0"/>
              </a:rPr>
              <a:t> </a:t>
            </a:r>
            <a:r>
              <a:rPr lang="ru-RU" sz="2800" b="1" dirty="0" smtClean="0">
                <a:latin typeface="Arial Narrow" pitchFamily="34" charset="0"/>
              </a:rPr>
              <a:t>В рамках комплекса мероприятий к  Всемирному  дню </a:t>
            </a:r>
            <a:r>
              <a:rPr lang="ru-RU" sz="2800" b="1" dirty="0" smtClean="0">
                <a:latin typeface="Arial Narrow" pitchFamily="34" charset="0"/>
              </a:rPr>
              <a:t>здоровья активисты 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</a:rPr>
              <a:t>«Школы золотого возраста» </a:t>
            </a:r>
            <a:r>
              <a:rPr lang="ru-RU" sz="2800" b="1" dirty="0" smtClean="0">
                <a:latin typeface="Arial Narrow" pitchFamily="34" charset="0"/>
              </a:rPr>
              <a:t>РОО «Волга-Дон</a:t>
            </a:r>
            <a:r>
              <a:rPr lang="ru-RU" sz="2800" b="1" dirty="0" smtClean="0">
                <a:latin typeface="Arial Narrow" pitchFamily="34" charset="0"/>
              </a:rPr>
              <a:t>», </a:t>
            </a:r>
            <a:r>
              <a:rPr lang="ru-RU" sz="2800" b="1" dirty="0" smtClean="0">
                <a:latin typeface="Arial Narrow" pitchFamily="34" charset="0"/>
              </a:rPr>
              <a:t>в рамках международной акции 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«Возраст требует действия» </a:t>
            </a:r>
            <a:r>
              <a:rPr lang="ru-RU" sz="2800" b="1" dirty="0" smtClean="0">
                <a:latin typeface="Arial Narrow" pitchFamily="34" charset="0"/>
              </a:rPr>
              <a:t>,побывали на обучающем занятии в ГО И ЧС г. Волгодонска. </a:t>
            </a:r>
            <a:endParaRPr lang="ru-RU" sz="2800" b="1" dirty="0">
              <a:latin typeface="Arial Narrow" pitchFamily="34" charset="0"/>
            </a:endParaRPr>
          </a:p>
        </p:txBody>
      </p:sp>
      <p:pic>
        <p:nvPicPr>
          <p:cNvPr id="4" name="Содержимое 3" descr="DSC009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4043363" cy="3032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Ирина\Pictures\7.04.18\ГО и ЧС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643314"/>
            <a:ext cx="3908243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152400"/>
            <a:ext cx="3786214" cy="6062682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latin typeface="Arial Narrow" pitchFamily="34" charset="0"/>
              </a:rPr>
              <a:t>В городской библиотеке №6 г. Волгодонска прошла встреча   руководителей лечебных учреждений города во главе с начальником Управления здравоохранения Владимиром Бачинским с  активистами </a:t>
            </a: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</a:rPr>
              <a:t>«Школы золотого возраста» </a:t>
            </a:r>
            <a:r>
              <a:rPr lang="ru-RU" sz="2000" b="1" dirty="0" smtClean="0">
                <a:latin typeface="Arial Narrow" pitchFamily="34" charset="0"/>
              </a:rPr>
              <a:t>РОО «Волга-Дон», присоединившимися к международной акции </a:t>
            </a: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«Возраст требует действия»</a:t>
            </a:r>
            <a:r>
              <a:rPr lang="ru-RU" sz="2000" b="1" dirty="0" smtClean="0">
                <a:latin typeface="Arial Narrow" pitchFamily="34" charset="0"/>
              </a:rPr>
              <a:t>, проводимой  в рамках Всемирного дня здоровья</a:t>
            </a:r>
            <a:endParaRPr lang="ru-RU" sz="2000" b="1" dirty="0">
              <a:latin typeface="Arial Narrow" pitchFamily="34" charset="0"/>
            </a:endParaRPr>
          </a:p>
        </p:txBody>
      </p:sp>
      <p:pic>
        <p:nvPicPr>
          <p:cNvPr id="4" name="Содержимое 3" descr="DSC01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6313" y="285727"/>
            <a:ext cx="4000529" cy="3000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Ирина\Pictures\7.04.18\встреча с УЗ\DSC01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00438"/>
            <a:ext cx="400356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457200"/>
            <a:ext cx="4133848" cy="6115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sz="2200" b="1" dirty="0" smtClean="0">
                <a:latin typeface="Arial Narrow" pitchFamily="34" charset="0"/>
              </a:rPr>
              <a:t>в рамках комплекса мероприятий, посвященных Международному дню пожилого человека и международной акции </a:t>
            </a:r>
            <a:r>
              <a:rPr lang="ru-RU" sz="2200" b="1" dirty="0" smtClean="0">
                <a:solidFill>
                  <a:schemeClr val="accent6"/>
                </a:solidFill>
                <a:latin typeface="Arial Narrow" pitchFamily="34" charset="0"/>
              </a:rPr>
              <a:t>«Возраст требует действия» </a:t>
            </a:r>
            <a:r>
              <a:rPr lang="ru-RU" sz="2200" b="1" dirty="0" smtClean="0">
                <a:latin typeface="Arial Narrow" pitchFamily="34" charset="0"/>
              </a:rPr>
              <a:t>активисты </a:t>
            </a:r>
            <a:r>
              <a:rPr lang="ru-RU" sz="2200" b="1" dirty="0" smtClean="0">
                <a:solidFill>
                  <a:srgbClr val="C00000"/>
                </a:solidFill>
                <a:latin typeface="Arial Narrow" pitchFamily="34" charset="0"/>
              </a:rPr>
              <a:t>«Школы золотого возраста» </a:t>
            </a:r>
            <a:r>
              <a:rPr lang="ru-RU" sz="2200" b="1" dirty="0" smtClean="0">
                <a:latin typeface="Arial Narrow" pitchFamily="34" charset="0"/>
              </a:rPr>
              <a:t>РОО «Волга-Дон» побывали в социально-реабилитационном отделении для пожилых людей и инвалидов центра социального обслуживания </a:t>
            </a:r>
            <a:r>
              <a:rPr lang="ru-RU" sz="2200" b="1" dirty="0" err="1" smtClean="0">
                <a:latin typeface="Arial Narrow" pitchFamily="34" charset="0"/>
              </a:rPr>
              <a:t>Волгодонского</a:t>
            </a:r>
            <a:r>
              <a:rPr lang="ru-RU" sz="2200" b="1" dirty="0" smtClean="0">
                <a:latin typeface="Arial Narrow" pitchFamily="34" charset="0"/>
              </a:rPr>
              <a:t> района, который располагается в хуторе </a:t>
            </a:r>
            <a:r>
              <a:rPr lang="ru-RU" sz="2200" b="1" dirty="0" err="1" smtClean="0">
                <a:latin typeface="Arial Narrow" pitchFamily="34" charset="0"/>
              </a:rPr>
              <a:t>Рябичи</a:t>
            </a:r>
            <a:r>
              <a:rPr lang="ru-RU" sz="2200" b="1" dirty="0" smtClean="0">
                <a:latin typeface="Arial Narrow" pitchFamily="34" charset="0"/>
              </a:rPr>
              <a:t> </a:t>
            </a:r>
            <a:r>
              <a:rPr lang="ru-RU" sz="2200" b="1" dirty="0" err="1" smtClean="0">
                <a:latin typeface="Arial Narrow" pitchFamily="34" charset="0"/>
              </a:rPr>
              <a:t>Волгодонского</a:t>
            </a:r>
            <a:r>
              <a:rPr lang="ru-RU" sz="2200" b="1" dirty="0" smtClean="0">
                <a:latin typeface="Arial Narrow" pitchFamily="34" charset="0"/>
              </a:rPr>
              <a:t> района</a:t>
            </a:r>
            <a:r>
              <a:rPr lang="ru-RU" sz="2700" dirty="0" smtClean="0">
                <a:latin typeface="Arial Narrow" pitchFamily="34" charset="0"/>
              </a:rPr>
              <a:t>.</a:t>
            </a:r>
            <a:endParaRPr lang="ru-RU" sz="2700" dirty="0">
              <a:latin typeface="Arial Narrow" pitchFamily="34" charset="0"/>
            </a:endParaRPr>
          </a:p>
        </p:txBody>
      </p:sp>
      <p:pic>
        <p:nvPicPr>
          <p:cNvPr id="5" name="Содержимое 4" descr="IMG_20180927_103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09" y="357165"/>
            <a:ext cx="3810027" cy="2857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Ирина\Pictures\День пожилого человека 2018\Рябичи\IMG_20180927_1117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00438"/>
            <a:ext cx="3976689" cy="298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124324" cy="6043634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latin typeface="Arial Narrow" pitchFamily="34" charset="0"/>
              </a:rPr>
              <a:t>1 октября 2018г. в городской библиотеке прошла творческая встреча в рамках комплекса мероприятий, посвященных Всемирному дню пожилого человека и международной акции </a:t>
            </a: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«Возраст требует действия» </a:t>
            </a: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2400" b="1" dirty="0" smtClean="0">
                <a:latin typeface="Arial Narrow" pitchFamily="34" charset="0"/>
              </a:rPr>
              <a:t>активисты </a:t>
            </a: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«Школы золотого возраста</a:t>
            </a:r>
            <a:r>
              <a:rPr lang="ru-RU" sz="2400" b="1" dirty="0" smtClean="0">
                <a:latin typeface="Arial Narrow" pitchFamily="34" charset="0"/>
              </a:rPr>
              <a:t>» РОО </a:t>
            </a:r>
            <a:r>
              <a:rPr lang="ru-RU" sz="2400" b="1" dirty="0" smtClean="0">
                <a:latin typeface="Arial Narrow" pitchFamily="34" charset="0"/>
              </a:rPr>
              <a:t/>
            </a:r>
            <a:br>
              <a:rPr lang="ru-RU" sz="2400" b="1" dirty="0" smtClean="0">
                <a:latin typeface="Arial Narrow" pitchFamily="34" charset="0"/>
              </a:rPr>
            </a:br>
            <a:r>
              <a:rPr lang="ru-RU" sz="2400" b="1" dirty="0" smtClean="0">
                <a:latin typeface="Arial Narrow" pitchFamily="34" charset="0"/>
              </a:rPr>
              <a:t>«</a:t>
            </a:r>
            <a:r>
              <a:rPr lang="ru-RU" sz="2400" b="1" dirty="0" smtClean="0">
                <a:latin typeface="Arial Narrow" pitchFamily="34" charset="0"/>
              </a:rPr>
              <a:t>Волга-Д</a:t>
            </a:r>
            <a:r>
              <a:rPr lang="ru-RU" sz="2200" b="1" dirty="0" smtClean="0">
                <a:latin typeface="Arial Narrow" pitchFamily="34" charset="0"/>
              </a:rPr>
              <a:t>он».</a:t>
            </a:r>
            <a:endParaRPr lang="ru-RU" sz="2200" b="1" dirty="0">
              <a:latin typeface="Arial Narrow" pitchFamily="34" charset="0"/>
            </a:endParaRPr>
          </a:p>
        </p:txBody>
      </p:sp>
      <p:pic>
        <p:nvPicPr>
          <p:cNvPr id="6" name="Содержимое 5" descr="IMG_20181001_1354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60362" y="357167"/>
            <a:ext cx="390527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C:\Users\Ирина\Pictures\День пожилого человека 2018\1 октября\IMG_20181001_154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9" y="3571876"/>
            <a:ext cx="409577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457200"/>
            <a:ext cx="4205286" cy="590075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 Narrow" pitchFamily="34" charset="0"/>
              </a:rPr>
              <a:t>В рамках комплекса мероприятий, посвященных Международному дню пожилого человека и международной акции </a:t>
            </a: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«Возраст требует действия» </a:t>
            </a: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2000" b="1" dirty="0" smtClean="0">
                <a:latin typeface="Arial Narrow" pitchFamily="34" charset="0"/>
              </a:rPr>
              <a:t>активисты </a:t>
            </a:r>
            <a:r>
              <a:rPr lang="ru-RU" sz="2000" b="1" dirty="0" smtClean="0">
                <a:latin typeface="Arial Narrow" pitchFamily="34" charset="0"/>
              </a:rPr>
              <a:t>«Школы золотого возраста» РОО «Волга-Дон»совместно с пожилыми людьми, проживающими в Волгодонском пансионате для престарелых и инвалидов и творческим коллективом хором народной песни «Вдохновение»провели праздничное мероприятие на загородной базе отдыха «Старый причал»</a:t>
            </a:r>
            <a:endParaRPr lang="ru-RU" sz="2000" b="1" dirty="0">
              <a:latin typeface="Arial Narrow" pitchFamily="34" charset="0"/>
            </a:endParaRPr>
          </a:p>
        </p:txBody>
      </p:sp>
      <p:pic>
        <p:nvPicPr>
          <p:cNvPr id="4" name="Содержимое 3" descr="IMG_20180930_1236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4071966" cy="305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Users\Ирина\Pictures\День пожилого человека 2018\Старый причал\IMG_20180930_144550_BURST001_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876"/>
            <a:ext cx="419102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237</TotalTime>
  <Words>368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Региональная общественная организация содействия защите прав пострадавших от теракта                    «Волга-Дон»</vt:lpstr>
      <vt:lpstr>С 2012г. Активисты «Школы золотого возраста»  РОО «Волга-Дон» являются активными участниками международной акции «Возраст требует действия» В 2018г. в рамках акции были проведены мероприятия к Всемирному дню здоровья, Всемирному дню распространения информации о злоупотреблениях в отношении пожилых и Международному дню пожилого человека</vt:lpstr>
      <vt:lpstr>В связи со Всемирным днем здоровья «Центр здоровья» городской поликлиники №3 г. Волгодонска провел выездное обследование и занятие с преподавателем ЛФК ,    с самыми активными участниками «Школы золотого возраста»   РОО «Волга-Дон»</vt:lpstr>
      <vt:lpstr>В рамках  акции «Возраст требует действия» самые активные участники «Школы золотого возраста» РОО «Волга-Дон» встретились с главным психиатром г. Волгодонска Константином Юрьевичем Галкиным, который подробно осветил проблемы людей пожилого возраста</vt:lpstr>
      <vt:lpstr> В рамках комплекса мероприятий к  Всемирному  дню здоровья активисты «Школы золотого возраста» РОО «Волга-Дон», в рамках международной акции «Возраст требует действия» ,побывали на обучающем занятии в ГО И ЧС г. Волгодонска. </vt:lpstr>
      <vt:lpstr>В городской библиотеке №6 г. Волгодонска прошла встреча   руководителей лечебных учреждений города во главе с начальником Управления здравоохранения Владимиром Бачинским с  активистами «Школы золотого возраста» РОО «Волга-Дон», присоединившимися к международной акции «Возраст требует действия», проводимой  в рамках Всемирного дня здоровья</vt:lpstr>
      <vt:lpstr> в рамках комплекса мероприятий, посвященных Международному дню пожилого человека и международной акции «Возраст требует действия» активисты «Школы золотого возраста» РОО «Волга-Дон» побывали в социально-реабилитационном отделении для пожилых людей и инвалидов центра социального обслуживания Волгодонского района, который располагается в хуторе Рябичи Волгодонского района.</vt:lpstr>
      <vt:lpstr>1 октября 2018г. в городской библиотеке прошла творческая встреча в рамках комплекса мероприятий, посвященных Всемирному дню пожилого человека и международной акции «Возраст требует действия»  активисты «Школы золотого возраста» РОО  «Волга-Дон».</vt:lpstr>
      <vt:lpstr>В рамках комплекса мероприятий, посвященных Международному дню пожилого человека и международной акции «Возраст требует действия»  активисты «Школы золотого возраста» РОО «Волга-Дон»совместно с пожилыми людьми, проживающими в Волгодонском пансионате для престарелых и инвалидов и творческим коллективом хором народной песни «Вдохновение»провели праздничное мероприятие на загородной базе отдыха «Старый причал»</vt:lpstr>
      <vt:lpstr>В рамках комплекса мероприятий, посвященных Всемирному дню пожилого человека и международной акции «Возраст требует действия»  активисты «Школы золотого возраста» РОО «Волга-Дон» во главе с председателем организации, заместителем руководителя сектора по защите прав человека Общественной палаты г. Волгодонска Ириной Халай побывали в социально-реабилитационном центре центра социального обслуживания г. Волгодонска</vt:lpstr>
      <vt:lpstr>В рамках международной акции «Возраст требует действия» представители МСОО “Федерация обществ потребителей Южного региона” Марина Петрова и Надежда Петрунина встретились с активистами «Школы золотого возраста» РОО «Волга-Дон</vt:lpstr>
      <vt:lpstr>Для активисток «Школы золотого возраста» РОО «Волга-Дон»  в городской библиотеке №6 г. Волгодонска прошло праздничное мероприятие, посвященное Международному дню 8 Марта. </vt:lpstr>
      <vt:lpstr>В канун Всемирного дня распространения информации о злоупотреблениях в отношении пожилых В Центре общественных организаций г. Волгодонска прошла встреча активистов  РОО «Волга-Дон»  с председателем комиссии по развитию экономики, предпринимательства и инноваций Общественной палаты Ростовской области Виктором Халыном</vt:lpstr>
      <vt:lpstr> Во Всемирный день распространения информации о злоупотреблениях в отношении пожилых активисты «Школы золотого возраста встретились                                     с помощником депутата законодательного собрания Ростовской области Ларисой стаценко</vt:lpstr>
      <vt:lpstr>В рамках международной акции «Возраст требует действия» активисты РОО «Волга-Дон» пожилого возраста встретились с представителями Департамента социального развития г. Волгодонска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Региональная общественная организация содействия защите прав пострадавших от теракта                    «Волга-Дон»</dc:title>
  <dc:creator>Ирина</dc:creator>
  <cp:lastModifiedBy>Ирина</cp:lastModifiedBy>
  <cp:revision>10</cp:revision>
  <dcterms:created xsi:type="dcterms:W3CDTF">2019-02-16T12:34:27Z</dcterms:created>
  <dcterms:modified xsi:type="dcterms:W3CDTF">2019-02-16T16:31:33Z</dcterms:modified>
</cp:coreProperties>
</file>