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3E0B-0D72-43FD-85EE-09E8E4CCBC6C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3746-FD5D-4CDF-9C64-A536B7F65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6929486" cy="200026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Arial Narrow" pitchFamily="34" charset="0"/>
              </a:rPr>
              <a:t/>
            </a:r>
            <a:br>
              <a:rPr lang="ru-RU" sz="5300" b="1" dirty="0" smtClean="0">
                <a:latin typeface="Arial Narrow" pitchFamily="34" charset="0"/>
              </a:rPr>
            </a:br>
            <a:r>
              <a:rPr lang="ru-RU" sz="5300" b="1" dirty="0" smtClean="0">
                <a:latin typeface="Arial Narrow" pitchFamily="34" charset="0"/>
              </a:rPr>
              <a:t/>
            </a:r>
            <a:br>
              <a:rPr lang="ru-RU" sz="5300" b="1" dirty="0" smtClean="0">
                <a:latin typeface="Arial Narrow" pitchFamily="34" charset="0"/>
              </a:rPr>
            </a:br>
            <a:r>
              <a:rPr lang="ru-RU" sz="2700" b="1" dirty="0" smtClean="0">
                <a:latin typeface="Arial Narrow" pitchFamily="34" charset="0"/>
              </a:rPr>
              <a:t> </a:t>
            </a:r>
            <a:r>
              <a:rPr lang="ru-RU" sz="2700" b="1" dirty="0">
                <a:latin typeface="Arial Narrow" pitchFamily="34" charset="0"/>
              </a:rPr>
              <a:t>Р</a:t>
            </a:r>
            <a:r>
              <a:rPr lang="ru-RU" sz="2700" b="1" dirty="0" smtClean="0">
                <a:latin typeface="Arial Narrow" pitchFamily="34" charset="0"/>
              </a:rPr>
              <a:t>ЕГИОНАЛЬНАЯ  ОБЩЕСТВЕННАЯ  ОРГАНИЗАЦИЯ                                                                                             СОДЕЙСТВИЯ  ЗАЩИТЕ   ПРАВ  ПОСТРАДАВШИХ  ОТ ТЕРАКТА «ВОЛГА-ДОН» </a:t>
            </a:r>
            <a:r>
              <a:rPr lang="ru-RU" sz="2700" b="1" dirty="0">
                <a:latin typeface="Arial Narrow" pitchFamily="34" charset="0"/>
              </a:rPr>
              <a:t/>
            </a:r>
            <a:br>
              <a:rPr lang="ru-RU" sz="2700" b="1" dirty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sz="5300" b="1" dirty="0" smtClean="0">
                <a:solidFill>
                  <a:srgbClr val="00B050"/>
                </a:solidFill>
                <a:latin typeface="Arial Narrow" pitchFamily="34" charset="0"/>
              </a:rPr>
              <a:t>Место встречи - Диалог </a:t>
            </a:r>
            <a:r>
              <a:rPr lang="ru-RU" sz="5300" b="1" dirty="0" smtClean="0">
                <a:latin typeface="Arial Narrow" pitchFamily="34" charset="0"/>
              </a:rPr>
              <a:t/>
            </a:r>
            <a:br>
              <a:rPr lang="ru-RU" sz="5300" b="1" dirty="0" smtClean="0">
                <a:latin typeface="Arial Narrow" pitchFamily="34" charset="0"/>
              </a:rPr>
            </a:br>
            <a:r>
              <a:rPr lang="ru-RU" sz="5300" b="1" dirty="0" smtClean="0">
                <a:latin typeface="Arial Narrow" pitchFamily="34" charset="0"/>
              </a:rPr>
              <a:t>                                                                                      </a:t>
            </a:r>
            <a:r>
              <a:rPr lang="ru-RU" sz="2700" dirty="0">
                <a:latin typeface="Arial Narrow" pitchFamily="34" charset="0"/>
              </a:rPr>
              <a:t/>
            </a:r>
            <a:br>
              <a:rPr lang="ru-RU" sz="2700" dirty="0">
                <a:latin typeface="Arial Narrow" pitchFamily="34" charset="0"/>
              </a:rPr>
            </a:br>
            <a:r>
              <a:rPr lang="ru-RU" sz="2700" dirty="0">
                <a:latin typeface="Arial Narrow" pitchFamily="34" charset="0"/>
              </a:rPr>
              <a:t/>
            </a:r>
            <a:br>
              <a:rPr lang="ru-RU" sz="2700" dirty="0">
                <a:latin typeface="Arial Narrow" pitchFamily="34" charset="0"/>
              </a:rPr>
            </a:br>
            <a:endParaRPr lang="ru-RU" sz="27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786058"/>
            <a:ext cx="6572296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7 мая прием 2010\проек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657229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15475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В конце марта 2010 </a:t>
            </a:r>
            <a:r>
              <a:rPr lang="ru-RU" sz="2800" dirty="0" smtClean="0">
                <a:latin typeface="Arial Narrow" pitchFamily="34" charset="0"/>
              </a:rPr>
              <a:t>были подведены итоги конкурса рисунков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"Моя любимая бабушка" </a:t>
            </a:r>
            <a:r>
              <a:rPr lang="ru-RU" sz="2800" dirty="0" smtClean="0">
                <a:latin typeface="Arial Narrow" pitchFamily="34" charset="0"/>
              </a:rPr>
              <a:t>среди детей организации </a:t>
            </a: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(</a:t>
            </a:r>
            <a:r>
              <a:rPr lang="ru-RU" sz="2800" dirty="0" smtClean="0">
                <a:latin typeface="Arial Narrow" pitchFamily="34" charset="0"/>
              </a:rPr>
              <a:t>от 10-14 лет), были отмечены 7 работ, вручены благодарственные письма и подарки 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6" name="Содержимое 5" descr="28 марта 2010 конкурс рисунка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000529" cy="2928959"/>
          </a:xfrm>
        </p:spPr>
      </p:pic>
      <p:pic>
        <p:nvPicPr>
          <p:cNvPr id="8194" name="Picture 2" descr="D:\28 марта 2010 конкурс рисунка\28marth2010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043362" cy="57150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7 </a:t>
            </a:r>
            <a:r>
              <a:rPr lang="ru-RU" sz="3600" dirty="0">
                <a:latin typeface="Arial Narrow" pitchFamily="34" charset="0"/>
              </a:rPr>
              <a:t>мая РОО СЗППТ «Волга-Дон» совместно с руководителем автотранспортного </a:t>
            </a:r>
            <a:r>
              <a:rPr lang="ru-RU" sz="3600" dirty="0" smtClean="0">
                <a:latin typeface="Arial Narrow" pitchFamily="34" charset="0"/>
              </a:rPr>
              <a:t>предприятия  организовала праздничное </a:t>
            </a:r>
            <a:r>
              <a:rPr lang="ru-RU" sz="3600" dirty="0">
                <a:latin typeface="Arial Narrow" pitchFamily="34" charset="0"/>
              </a:rPr>
              <a:t>мероприятие, посвященное </a:t>
            </a:r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Дню Победы -9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мая. </a:t>
            </a:r>
            <a:r>
              <a:rPr lang="ru-RU" sz="3600" b="1" dirty="0">
                <a:latin typeface="Arial Narrow" pitchFamily="34" charset="0"/>
              </a:rPr>
              <a:t/>
            </a:r>
            <a:br>
              <a:rPr lang="ru-RU" sz="3600" b="1" dirty="0">
                <a:latin typeface="Arial Narrow" pitchFamily="34" charset="0"/>
              </a:rPr>
            </a:br>
            <a:endParaRPr lang="ru-RU" sz="3600" dirty="0">
              <a:latin typeface="Arial Narrow" pitchFamily="34" charset="0"/>
            </a:endParaRPr>
          </a:p>
        </p:txBody>
      </p:sp>
      <p:pic>
        <p:nvPicPr>
          <p:cNvPr id="6" name="Содержимое 5" descr="7 мая 2010 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14290"/>
            <a:ext cx="3929090" cy="3143272"/>
          </a:xfrm>
        </p:spPr>
      </p:pic>
      <p:pic>
        <p:nvPicPr>
          <p:cNvPr id="9218" name="Picture 2" descr="D:\7 мая прием 2010\7 мая 2010 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929058" cy="29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615475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itchFamily="34" charset="0"/>
              </a:rPr>
              <a:t>28 мая 2010г. благодаря помощи руководителя автотранспортного предприятия  и депутата городской Думы  и  усилиям руководителя проекта И. Халай 82 участника проекта побывали в городе-герое Волгограде и посетили комплексы "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Сталинградская панорама"</a:t>
            </a:r>
            <a:r>
              <a:rPr lang="ru-RU" sz="2800" dirty="0">
                <a:latin typeface="Arial Narrow" pitchFamily="34" charset="0"/>
              </a:rPr>
              <a:t> и "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Мамаев Курган".</a:t>
            </a:r>
            <a:r>
              <a:rPr lang="ru-RU" sz="3200" dirty="0">
                <a:latin typeface="Arial Narrow" pitchFamily="34" charset="0"/>
              </a:rPr>
              <a:t/>
            </a:r>
            <a:br>
              <a:rPr lang="ru-RU" sz="3200" dirty="0"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Содержимое 3" descr="28 мая Волгоград 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857652" cy="3143272"/>
          </a:xfrm>
        </p:spPr>
      </p:pic>
      <p:pic>
        <p:nvPicPr>
          <p:cNvPr id="10242" name="Picture 2" descr="D:\28 мая Волгоград\28 мая Волгоград 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857652" cy="29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572613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Председатель РОО СЗППТ "Волга-Дон" и руководитель проекта </a:t>
            </a:r>
            <a:r>
              <a:rPr lang="ru-RU" sz="2400" dirty="0" err="1" smtClean="0">
                <a:latin typeface="Arial Narrow" pitchFamily="34" charset="0"/>
              </a:rPr>
              <a:t>И.Халай</a:t>
            </a:r>
            <a:r>
              <a:rPr lang="ru-RU" sz="2400" dirty="0" smtClean="0">
                <a:latin typeface="Arial Narrow" pitchFamily="34" charset="0"/>
              </a:rPr>
              <a:t> в июне 2010 приняла  участие в IV международном региональном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Конгрессе НПО Совета Европы</a:t>
            </a:r>
            <a:r>
              <a:rPr lang="ru-RU" sz="2400" dirty="0" smtClean="0">
                <a:latin typeface="Arial Narrow" pitchFamily="34" charset="0"/>
              </a:rPr>
              <a:t> в г. Вильнюсе Литва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4" name="Содержимое 3" descr="Vilniuscongress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357166"/>
            <a:ext cx="3829057" cy="2500330"/>
          </a:xfrm>
        </p:spPr>
      </p:pic>
      <p:pic>
        <p:nvPicPr>
          <p:cNvPr id="1027" name="Picture 3" descr="D:\Vilniuscongress\Vilniuscongress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3857652" cy="290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643338" cy="57261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В  августе 2010г. руководитель организации И. Халай приняла участие в семинаре, посвященном представлению интересов пожилых людей в гражданском обществе в г. Московский, организованном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Коалицией " Право пожилых"</a:t>
            </a:r>
            <a:r>
              <a:rPr lang="ru-RU" sz="2400" dirty="0" smtClean="0">
                <a:latin typeface="Arial Narrow" pitchFamily="34" charset="0"/>
              </a:rPr>
              <a:t>, членом которой РОО СЗППТ "Волга-Дон" является с 2008г. </a:t>
            </a: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Содержимое 3" descr="IMG_1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3429024" cy="2714644"/>
          </a:xfrm>
        </p:spPr>
      </p:pic>
      <p:pic>
        <p:nvPicPr>
          <p:cNvPr id="2050" name="Picture 2" descr="D:\семинар в Московском\семинар в Московском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4429156" cy="629763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Arial Narrow" pitchFamily="34" charset="0"/>
              </a:rPr>
              <a:t>9 сентября 2010г. РОО СЗППТ "Волга-Дон" стала одним из победителей городского конкурса "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Коллектив высокой социальной ответственности".</a:t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3100" dirty="0">
                <a:latin typeface="Arial Narrow" pitchFamily="34" charset="0"/>
              </a:rPr>
              <a:t> Администрацией города были высоко оценены наши успехи в ходе реализации проекта </a:t>
            </a:r>
            <a:r>
              <a:rPr lang="ru-RU" sz="3100" dirty="0">
                <a:solidFill>
                  <a:srgbClr val="00B050"/>
                </a:solidFill>
                <a:latin typeface="Arial Narrow" pitchFamily="34" charset="0"/>
              </a:rPr>
              <a:t>"Место встречи -Диалог"</a:t>
            </a:r>
            <a:r>
              <a:rPr lang="ru-RU" sz="3100" dirty="0">
                <a:latin typeface="Arial Narrow" pitchFamily="34" charset="0"/>
              </a:rPr>
              <a:t>, вручена почетная грамота, и сертификат о том, что РОО СЗППТ «Волга-Дон»  занесена в почетную книгу города Волгодонска.</a:t>
            </a:r>
            <a:r>
              <a:rPr lang="ru-RU" sz="3100" b="1" dirty="0">
                <a:latin typeface="Arial Narrow" pitchFamily="34" charset="0"/>
              </a:rPr>
              <a:t/>
            </a:r>
            <a:br>
              <a:rPr lang="ru-RU" sz="3100" b="1" dirty="0">
                <a:latin typeface="Arial Narrow" pitchFamily="34" charset="0"/>
              </a:rPr>
            </a:br>
            <a:endParaRPr lang="ru-RU" sz="3100" dirty="0">
              <a:latin typeface="Arial Narrow" pitchFamily="34" charset="0"/>
            </a:endParaRPr>
          </a:p>
        </p:txBody>
      </p:sp>
      <p:pic>
        <p:nvPicPr>
          <p:cNvPr id="4" name="Содержимое 3" descr="DSCN6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9351" y="1214422"/>
            <a:ext cx="3394472" cy="435771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6083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В конце сентября 2010г.</a:t>
            </a:r>
            <a:r>
              <a:rPr lang="ru-RU" sz="2800" dirty="0">
                <a:latin typeface="Arial Narrow" pitchFamily="34" charset="0"/>
              </a:rPr>
              <a:t> РОО СЗППТ "Волга-Дон" удостоилась диплома и поощрительного приза участника выставки</a:t>
            </a:r>
            <a:br>
              <a:rPr lang="ru-RU" sz="2800" dirty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проведенной Волгодонской ДГОО "Росток" </a:t>
            </a:r>
            <a:r>
              <a:rPr lang="ru-RU" sz="2800" dirty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за фотопортрет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"Мои года- мое богатство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"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Содержимое 4" descr="Диплом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3394472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000528" cy="635798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 Narrow" pitchFamily="34" charset="0"/>
              </a:rPr>
              <a:t>28 </a:t>
            </a:r>
            <a:r>
              <a:rPr lang="ru-RU" sz="3100" dirty="0">
                <a:latin typeface="Arial Narrow" pitchFamily="34" charset="0"/>
              </a:rPr>
              <a:t>ноября 2010г. РОО СЗППТ «Волга –Дон» для участников проекта </a:t>
            </a:r>
            <a:r>
              <a:rPr lang="ru-RU" sz="3100" dirty="0">
                <a:solidFill>
                  <a:srgbClr val="00B050"/>
                </a:solidFill>
                <a:latin typeface="Arial Narrow" pitchFamily="34" charset="0"/>
              </a:rPr>
              <a:t>«Место встречи- Диалог» </a:t>
            </a:r>
            <a:r>
              <a:rPr lang="ru-RU" sz="3100" dirty="0">
                <a:latin typeface="Arial Narrow" pitchFamily="34" charset="0"/>
              </a:rPr>
              <a:t>организовала в Центре Общественных организаций </a:t>
            </a:r>
            <a:r>
              <a:rPr lang="ru-RU" sz="3100" dirty="0" smtClean="0">
                <a:latin typeface="Arial Narrow" pitchFamily="34" charset="0"/>
              </a:rPr>
              <a:t/>
            </a:r>
            <a:br>
              <a:rPr lang="ru-RU" sz="3100" dirty="0" smtClean="0"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г</a:t>
            </a:r>
            <a:r>
              <a:rPr lang="ru-RU" sz="3100" dirty="0">
                <a:latin typeface="Arial Narrow" pitchFamily="34" charset="0"/>
              </a:rPr>
              <a:t>. Волгодонска праздничное мероприятие, посвященное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Международному «Дню Матери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». 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dirty="0"/>
          </a:p>
        </p:txBody>
      </p:sp>
      <p:pic>
        <p:nvPicPr>
          <p:cNvPr id="4" name="Содержимое 3" descr="День Матери 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85728"/>
            <a:ext cx="4186240" cy="2961085"/>
          </a:xfrm>
        </p:spPr>
      </p:pic>
      <p:pic>
        <p:nvPicPr>
          <p:cNvPr id="11267" name="Picture 3" descr="D:\День Матери\День Матери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14290"/>
            <a:ext cx="3686172" cy="53578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>
                <a:latin typeface="Arial Narrow" pitchFamily="34" charset="0"/>
              </a:rPr>
              <a:t>декабре 2009г. прошла презентация </a:t>
            </a:r>
            <a:r>
              <a:rPr lang="ru-RU" sz="2800" dirty="0" smtClean="0">
                <a:latin typeface="Arial Narrow" pitchFamily="34" charset="0"/>
              </a:rPr>
              <a:t>международного проекта </a:t>
            </a:r>
            <a:r>
              <a:rPr lang="ru-RU" sz="2800" dirty="0" smtClean="0">
                <a:solidFill>
                  <a:srgbClr val="00B050"/>
                </a:solidFill>
                <a:latin typeface="Arial Narrow" pitchFamily="34" charset="0"/>
              </a:rPr>
              <a:t>«Место встречи – Диалог» </a:t>
            </a:r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>
                <a:latin typeface="Arial Narrow" pitchFamily="34" charset="0"/>
              </a:rPr>
              <a:t>городской библиотеке пострадавшего </a:t>
            </a:r>
            <a:r>
              <a:rPr lang="ru-RU" sz="2800" dirty="0" smtClean="0">
                <a:latin typeface="Arial Narrow" pitchFamily="34" charset="0"/>
              </a:rPr>
              <a:t>от теракта квартала г. Волгодонска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Содержимое 3" descr="IMG_1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4143404" cy="3000396"/>
          </a:xfrm>
        </p:spPr>
      </p:pic>
      <p:pic>
        <p:nvPicPr>
          <p:cNvPr id="3074" name="Picture 2" descr="D:\12 января 2010\IMG_1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4071966" cy="3114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2828916" cy="528641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itchFamily="34" charset="0"/>
              </a:rPr>
              <a:t>29 декабря 2009г. </a:t>
            </a:r>
            <a:r>
              <a:rPr lang="ru-RU" sz="2800" dirty="0" smtClean="0">
                <a:latin typeface="Arial Narrow" pitchFamily="34" charset="0"/>
              </a:rPr>
              <a:t>РОО СЗППТ «Волга-Дон»  провела </a:t>
            </a:r>
            <a:r>
              <a:rPr lang="ru-RU" sz="2800" dirty="0">
                <a:latin typeface="Arial Narrow" pitchFamily="34" charset="0"/>
              </a:rPr>
              <a:t>новогодний </a:t>
            </a:r>
            <a:r>
              <a:rPr lang="ru-RU" sz="2800" dirty="0" smtClean="0">
                <a:latin typeface="Arial Narrow" pitchFamily="34" charset="0"/>
              </a:rPr>
              <a:t>праздник </a:t>
            </a:r>
            <a:r>
              <a:rPr lang="ru-RU" sz="2800" dirty="0" smtClean="0">
                <a:solidFill>
                  <a:srgbClr val="0070C0"/>
                </a:solidFill>
                <a:latin typeface="Arial Narrow" pitchFamily="34" charset="0"/>
              </a:rPr>
              <a:t>«Новый год  для взрослых»  </a:t>
            </a:r>
            <a:r>
              <a:rPr lang="ru-RU" sz="2800" dirty="0">
                <a:latin typeface="Arial Narrow" pitchFamily="34" charset="0"/>
              </a:rPr>
              <a:t>для участников </a:t>
            </a:r>
            <a:r>
              <a:rPr lang="ru-RU" sz="2800" dirty="0" smtClean="0">
                <a:latin typeface="Arial Narrow" pitchFamily="34" charset="0"/>
              </a:rPr>
              <a:t>проекта в Центре общественных организаций г. Волгодонска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Содержимое 3" descr="Елка для взрослых 2009 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3643314"/>
            <a:ext cx="4143404" cy="2857520"/>
          </a:xfrm>
        </p:spPr>
      </p:pic>
      <p:pic>
        <p:nvPicPr>
          <p:cNvPr id="12290" name="Picture 2" descr="D:\29 декабря Новый год для взрослых\Елка для взрослых 2009 02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9"/>
            <a:ext cx="4071966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28604"/>
            <a:ext cx="3471858" cy="585791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itchFamily="34" charset="0"/>
              </a:rPr>
              <a:t>16  января 2010г. после новогодних каникул возобновились </a:t>
            </a:r>
            <a:r>
              <a:rPr lang="ru-RU" sz="2800" dirty="0" smtClean="0">
                <a:latin typeface="Arial Narrow" pitchFamily="34" charset="0"/>
              </a:rPr>
              <a:t>лекции </a:t>
            </a:r>
            <a:r>
              <a:rPr lang="ru-RU" sz="2800" dirty="0">
                <a:latin typeface="Arial Narrow" pitchFamily="34" charset="0"/>
              </a:rPr>
              <a:t>по курсу "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Правовая грамотность" </a:t>
            </a:r>
            <a:r>
              <a:rPr lang="ru-RU" sz="2800" dirty="0">
                <a:latin typeface="Arial Narrow" pitchFamily="34" charset="0"/>
              </a:rPr>
              <a:t>и тренинги 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"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Психология</a:t>
            </a:r>
            <a:r>
              <a:rPr lang="ru-RU" sz="2800" dirty="0" smtClean="0">
                <a:latin typeface="Arial Narrow" pitchFamily="34" charset="0"/>
              </a:rPr>
              <a:t>" </a:t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>
                <a:latin typeface="Arial Narrow" pitchFamily="34" charset="0"/>
              </a:rPr>
              <a:t>городской библиотеке </a:t>
            </a:r>
            <a:r>
              <a:rPr lang="ru-RU" sz="2800" dirty="0" smtClean="0">
                <a:latin typeface="Arial Narrow" pitchFamily="34" charset="0"/>
              </a:rPr>
              <a:t>пострадавшего от теракта  </a:t>
            </a:r>
            <a:r>
              <a:rPr lang="ru-RU" sz="2800" dirty="0">
                <a:latin typeface="Arial Narrow" pitchFamily="34" charset="0"/>
              </a:rPr>
              <a:t/>
            </a:r>
            <a:br>
              <a:rPr lang="ru-RU" sz="2800" dirty="0"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квартала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Содержимое 3" descr="16 января 2010 курсы психолог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4043361" cy="2786081"/>
          </a:xfrm>
        </p:spPr>
      </p:pic>
      <p:pic>
        <p:nvPicPr>
          <p:cNvPr id="2050" name="Picture 2" descr="D:\16janary-project\26december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4143404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6083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В рамках проекта «Место встречи –Диалог» был оборудован единственный в г. Волгодонске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Компьютерный класс для пожилых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людей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>
                <a:latin typeface="Arial Narrow" pitchFamily="34" charset="0"/>
              </a:rPr>
              <a:t>общественной приемной депутатов пострадавших </a:t>
            </a:r>
            <a:r>
              <a:rPr lang="ru-RU" sz="2800" dirty="0" smtClean="0">
                <a:latin typeface="Arial Narrow" pitchFamily="34" charset="0"/>
              </a:rPr>
              <a:t>от теракта округов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Содержимое 3" descr="компьютерные курсы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357166"/>
            <a:ext cx="4043362" cy="3139678"/>
          </a:xfrm>
        </p:spPr>
      </p:pic>
      <p:pic>
        <p:nvPicPr>
          <p:cNvPr id="3074" name="Picture 2" descr="D:\Компьютерные курсы 2гр\Компьютерные курсы 2 гр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00052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60833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17 февраля 2010г. РОО СЗППТ "Волга-Дон" организовала встречу участников проекта </a:t>
            </a:r>
            <a:r>
              <a:rPr lang="ru-RU" sz="2800" dirty="0">
                <a:solidFill>
                  <a:srgbClr val="00B050"/>
                </a:solidFill>
                <a:latin typeface="Arial Narrow" pitchFamily="34" charset="0"/>
              </a:rPr>
              <a:t>"Место встречи - Диалог" </a:t>
            </a:r>
            <a:r>
              <a:rPr lang="ru-RU" sz="2800" dirty="0">
                <a:latin typeface="Arial Narrow" pitchFamily="34" charset="0"/>
              </a:rPr>
              <a:t>с заместителем начальника управления пенсионного фонда в г. Волгодонске.</a:t>
            </a:r>
          </a:p>
        </p:txBody>
      </p:sp>
      <p:pic>
        <p:nvPicPr>
          <p:cNvPr id="4" name="Содержимое 3" descr="Пенсионный фонд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971925" cy="2978944"/>
          </a:xfrm>
        </p:spPr>
      </p:pic>
      <p:pic>
        <p:nvPicPr>
          <p:cNvPr id="4098" name="Picture 2" descr="D:\Пенсионный фонд\Пенсионный фонд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378621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622619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19 февраля 2010г. РОО СЗППТ "Волга-Дон" провела праздничное мероприятие, приуроченное к празднику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"День защитника Отечества"</a:t>
            </a:r>
          </a:p>
        </p:txBody>
      </p:sp>
      <p:pic>
        <p:nvPicPr>
          <p:cNvPr id="4" name="Содержимое 3" descr="23 февраля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85728"/>
            <a:ext cx="4114805" cy="2928958"/>
          </a:xfrm>
        </p:spPr>
      </p:pic>
      <p:pic>
        <p:nvPicPr>
          <p:cNvPr id="5122" name="Picture 2" descr="D:\23 февраля\23february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14340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622619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itchFamily="34" charset="0"/>
              </a:rPr>
              <a:t>27 февраля 2010г. состоялась встреча участников проекта "Место встречи -Диалог" с депутатом Государственной Думы РФ, заместителем председателя Законодательного собрания Ростовской области , депутатом пострадавшего района</a:t>
            </a:r>
          </a:p>
        </p:txBody>
      </p:sp>
      <p:pic>
        <p:nvPicPr>
          <p:cNvPr id="4" name="Содержимое 3" descr="meeting27.02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14290"/>
            <a:ext cx="4064000" cy="3048000"/>
          </a:xfrm>
        </p:spPr>
      </p:pic>
      <p:pic>
        <p:nvPicPr>
          <p:cNvPr id="6146" name="Picture 2" descr="D:\встреча с Поповым\встреча с Поповым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14752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60833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6 марта 2010г. РОО СЗППТ "Волга-Дон" 60 участников проекта побывали на праздничном мероприятии, приуроченном к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"Международному женскому дню 8 марта" </a:t>
            </a:r>
            <a:r>
              <a:rPr lang="ru-RU" sz="2800" dirty="0">
                <a:latin typeface="Arial Narrow" pitchFamily="34" charset="0"/>
              </a:rPr>
              <a:t>в Музыкальном театре г. Ростова-на-Дону.</a:t>
            </a:r>
            <a:br>
              <a:rPr lang="ru-RU" sz="2800" dirty="0">
                <a:latin typeface="Arial Narrow" pitchFamily="34" charset="0"/>
              </a:rPr>
            </a:b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Содержимое 3" descr="Музыкальный театр 6 марта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3900491" cy="2928958"/>
          </a:xfrm>
        </p:spPr>
      </p:pic>
      <p:pic>
        <p:nvPicPr>
          <p:cNvPr id="7170" name="Picture 2" descr="D:\Музыкальный театр 6 марта\Музыкальный театр 6 марта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383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РЕГИОНАЛЬНАЯ  ОБЩЕСТВЕННАЯ  ОРГАНИЗАЦИЯ                                                                                             СОДЕЙСТВИЯ  ЗАЩИТЕ   ПРАВ  ПОСТРАДАВШИХ  ОТ ТЕРАКТА «ВОЛГА-ДОН»   Место встречи - Диалог                                                                                          </vt:lpstr>
      <vt:lpstr>В декабре 2009г. прошла презентация международного проекта «Место встречи – Диалог» в городской библиотеке пострадавшего от теракта квартала г. Волгодонска</vt:lpstr>
      <vt:lpstr>29 декабря 2009г. РОО СЗППТ «Волга-Дон»  провела новогодний праздник «Новый год  для взрослых»  для участников проекта в Центре общественных организаций г. Волгодонска</vt:lpstr>
      <vt:lpstr>16  января 2010г. после новогодних каникул возобновились лекции по курсу "Правовая грамотность" и тренинги  "Психология"  в городской библиотеке пострадавшего от теракта   квартала</vt:lpstr>
      <vt:lpstr>В рамках проекта «Место встречи –Диалог» был оборудован единственный в г. Волгодонске  Компьютерный класс для пожилых людей  в общественной приемной депутатов пострадавших от теракта округов</vt:lpstr>
      <vt:lpstr>17 февраля 2010г. РОО СЗППТ "Волга-Дон" организовала встречу участников проекта "Место встречи - Диалог" с заместителем начальника управления пенсионного фонда в г. Волгодонске.</vt:lpstr>
      <vt:lpstr>19 февраля 2010г. РОО СЗППТ "Волга-Дон" провела праздничное мероприятие, приуроченное к празднику "День защитника Отечества"</vt:lpstr>
      <vt:lpstr>27 февраля 2010г. состоялась встреча участников проекта "Место встречи -Диалог" с депутатом Государственной Думы РФ, заместителем председателя Законодательного собрания Ростовской области , депутатом пострадавшего района</vt:lpstr>
      <vt:lpstr>6 марта 2010г. РОО СЗППТ "Волга-Дон" 60 участников проекта побывали на праздничном мероприятии, приуроченном к "Международному женскому дню 8 марта" в Музыкальном театре г. Ростова-на-Дону. </vt:lpstr>
      <vt:lpstr>В конце марта 2010 были подведены итоги конкурса рисунков "Моя любимая бабушка" среди детей организации  (от 10-14 лет), были отмечены 7 работ, вручены благодарственные письма и подарки </vt:lpstr>
      <vt:lpstr> 7 мая РОО СЗППТ «Волга-Дон» совместно с руководителем автотранспортного предприятия  организовала праздничное мероприятие, посвященное  Дню Победы -9 мая.  </vt:lpstr>
      <vt:lpstr>28 мая 2010г. благодаря помощи руководителя автотранспортного предприятия  и депутата городской Думы  и  усилиям руководителя проекта И. Халай 82 участника проекта побывали в городе-герое Волгограде и посетили комплексы "Сталинградская панорама" и "Мамаев Курган". </vt:lpstr>
      <vt:lpstr>Председатель РОО СЗППТ "Волга-Дон" и руководитель проекта И.Халай в июне 2010 приняла  участие в IV международном региональном Конгрессе НПО Совета Европы в г. Вильнюсе Литва</vt:lpstr>
      <vt:lpstr>В  августе 2010г. руководитель организации И. Халай приняла участие в семинаре, посвященном представлению интересов пожилых людей в гражданском обществе в г. Московский, организованном Коалицией " Право пожилых", членом которой РОО СЗППТ "Волга-Дон" является с 2008г.  </vt:lpstr>
      <vt:lpstr>9 сентября 2010г. РОО СЗППТ "Волга-Дон" стала одним из победителей городского конкурса "Коллектив высокой социальной ответственности".  Администрацией города были высоко оценены наши успехи в ходе реализации проекта "Место встречи -Диалог", вручена почетная грамота, и сертификат о том, что РОО СЗППТ «Волга-Дон»  занесена в почетную книгу города Волгодонска. </vt:lpstr>
      <vt:lpstr>В конце сентября 2010г. РОО СЗППТ "Волга-Дон" удостоилась диплома и поощрительного приза участника выставки проведенной Волгодонской ДГОО "Росток"  за фотопортрет "Мои года- мое богатство"</vt:lpstr>
      <vt:lpstr>28 ноября 2010г. РОО СЗППТ «Волга –Дон» для участников проекта «Место встречи- Диалог» организовала в Центре Общественных организаций  г. Волгодонска праздничное мероприятие, посвященное Международному «Дню Матери».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встречи-Диалог   РЕГИОНАЛЬНАЯ  ОБЩЕСТВЕННАЯ  ОРГАНИЗАЦИЯ                                                                                             СОДЕЙСТВИЯ  ЗАЩИТЕ   ПРАВ  ПОСТРАДАВШИХ  ОТ ТЕРАКТА                                                                                          «ВОЛГА-ДОН»         </dc:title>
  <dc:creator>-User-</dc:creator>
  <cp:lastModifiedBy>-User-</cp:lastModifiedBy>
  <cp:revision>34</cp:revision>
  <dcterms:created xsi:type="dcterms:W3CDTF">2010-12-01T17:57:04Z</dcterms:created>
  <dcterms:modified xsi:type="dcterms:W3CDTF">2010-12-02T21:25:20Z</dcterms:modified>
</cp:coreProperties>
</file>